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CFC7-DC86-4FCF-9421-9E014350D087}" type="datetimeFigureOut">
              <a:rPr lang="es-CO" smtClean="0"/>
              <a:t>23/06/2018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A06C6-F243-42B3-AF4D-6D3E633ABA4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0830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CFC7-DC86-4FCF-9421-9E014350D087}" type="datetimeFigureOut">
              <a:rPr lang="es-CO" smtClean="0"/>
              <a:t>23/06/2018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A06C6-F243-42B3-AF4D-6D3E633ABA4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6765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CFC7-DC86-4FCF-9421-9E014350D087}" type="datetimeFigureOut">
              <a:rPr lang="es-CO" smtClean="0"/>
              <a:t>23/06/2018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A06C6-F243-42B3-AF4D-6D3E633ABA4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9043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CFC7-DC86-4FCF-9421-9E014350D087}" type="datetimeFigureOut">
              <a:rPr lang="es-CO" smtClean="0"/>
              <a:t>23/06/2018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A06C6-F243-42B3-AF4D-6D3E633ABA4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745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CFC7-DC86-4FCF-9421-9E014350D087}" type="datetimeFigureOut">
              <a:rPr lang="es-CO" smtClean="0"/>
              <a:t>23/06/2018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A06C6-F243-42B3-AF4D-6D3E633ABA4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7791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CFC7-DC86-4FCF-9421-9E014350D087}" type="datetimeFigureOut">
              <a:rPr lang="es-CO" smtClean="0"/>
              <a:t>23/06/2018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A06C6-F243-42B3-AF4D-6D3E633ABA4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9417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CFC7-DC86-4FCF-9421-9E014350D087}" type="datetimeFigureOut">
              <a:rPr lang="es-CO" smtClean="0"/>
              <a:t>23/06/2018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A06C6-F243-42B3-AF4D-6D3E633ABA4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6650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CFC7-DC86-4FCF-9421-9E014350D087}" type="datetimeFigureOut">
              <a:rPr lang="es-CO" smtClean="0"/>
              <a:t>23/06/2018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A06C6-F243-42B3-AF4D-6D3E633ABA4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1907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CFC7-DC86-4FCF-9421-9E014350D087}" type="datetimeFigureOut">
              <a:rPr lang="es-CO" smtClean="0"/>
              <a:t>23/06/2018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A06C6-F243-42B3-AF4D-6D3E633ABA4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1730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CFC7-DC86-4FCF-9421-9E014350D087}" type="datetimeFigureOut">
              <a:rPr lang="es-CO" smtClean="0"/>
              <a:t>23/06/2018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A06C6-F243-42B3-AF4D-6D3E633ABA4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583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CFC7-DC86-4FCF-9421-9E014350D087}" type="datetimeFigureOut">
              <a:rPr lang="es-CO" smtClean="0"/>
              <a:t>23/06/2018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A06C6-F243-42B3-AF4D-6D3E633ABA4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6457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3CFC7-DC86-4FCF-9421-9E014350D087}" type="datetimeFigureOut">
              <a:rPr lang="es-CO" smtClean="0"/>
              <a:t>23/06/2018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A06C6-F243-42B3-AF4D-6D3E633ABA4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84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737" y="584517"/>
            <a:ext cx="8869363" cy="5752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0322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12" y="730567"/>
            <a:ext cx="7202488" cy="5568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9358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57" y="802957"/>
            <a:ext cx="8658543" cy="55089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6356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574" y="693737"/>
            <a:ext cx="7616825" cy="5707063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336772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2" y="715327"/>
            <a:ext cx="8574088" cy="5685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6325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24" y="604520"/>
            <a:ext cx="8994775" cy="5783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73871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Tatis Maldonado</dc:creator>
  <cp:lastModifiedBy>Tatis Maldonado</cp:lastModifiedBy>
  <cp:revision>1</cp:revision>
  <dcterms:created xsi:type="dcterms:W3CDTF">2018-06-24T01:56:13Z</dcterms:created>
  <dcterms:modified xsi:type="dcterms:W3CDTF">2018-06-24T01:56:29Z</dcterms:modified>
</cp:coreProperties>
</file>